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7" r:id="rId3"/>
    <p:sldId id="299" r:id="rId4"/>
    <p:sldId id="306" r:id="rId5"/>
    <p:sldId id="300" r:id="rId6"/>
    <p:sldId id="305" r:id="rId7"/>
    <p:sldId id="301" r:id="rId8"/>
    <p:sldId id="285" r:id="rId9"/>
    <p:sldId id="287" r:id="rId10"/>
    <p:sldId id="294" r:id="rId11"/>
    <p:sldId id="289" r:id="rId12"/>
    <p:sldId id="293" r:id="rId13"/>
    <p:sldId id="295" r:id="rId14"/>
    <p:sldId id="298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9" Type="http://schemas.openxmlformats.org/officeDocument/2006/relationships/image" Target="../media/image120.png"/><Relationship Id="rId21" Type="http://schemas.openxmlformats.org/officeDocument/2006/relationships/image" Target="../media/image148.png"/><Relationship Id="rId34" Type="http://schemas.openxmlformats.org/officeDocument/2006/relationships/image" Target="../media/image161.png"/><Relationship Id="rId42" Type="http://schemas.openxmlformats.org/officeDocument/2006/relationships/image" Target="../media/image168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66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png"/><Relationship Id="rId18" Type="http://schemas.openxmlformats.org/officeDocument/2006/relationships/image" Target="../media/image186.png"/><Relationship Id="rId26" Type="http://schemas.openxmlformats.org/officeDocument/2006/relationships/image" Target="../media/image122.png"/><Relationship Id="rId39" Type="http://schemas.openxmlformats.org/officeDocument/2006/relationships/image" Target="../media/image205.png"/><Relationship Id="rId21" Type="http://schemas.openxmlformats.org/officeDocument/2006/relationships/image" Target="../media/image189.png"/><Relationship Id="rId34" Type="http://schemas.openxmlformats.org/officeDocument/2006/relationships/image" Target="../media/image201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29" Type="http://schemas.openxmlformats.org/officeDocument/2006/relationships/image" Target="../media/image196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2.png"/><Relationship Id="rId32" Type="http://schemas.openxmlformats.org/officeDocument/2006/relationships/image" Target="../media/image199.png"/><Relationship Id="rId37" Type="http://schemas.openxmlformats.org/officeDocument/2006/relationships/image" Target="../media/image123.png"/><Relationship Id="rId40" Type="http://schemas.openxmlformats.org/officeDocument/2006/relationships/image" Target="../media/image206.png"/><Relationship Id="rId5" Type="http://schemas.openxmlformats.org/officeDocument/2006/relationships/image" Target="../media/image174.png"/><Relationship Id="rId15" Type="http://schemas.openxmlformats.org/officeDocument/2006/relationships/image" Target="../media/image121.png"/><Relationship Id="rId23" Type="http://schemas.openxmlformats.org/officeDocument/2006/relationships/image" Target="../media/image191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9.png"/><Relationship Id="rId19" Type="http://schemas.openxmlformats.org/officeDocument/2006/relationships/image" Target="../media/image187.png"/><Relationship Id="rId31" Type="http://schemas.openxmlformats.org/officeDocument/2006/relationships/image" Target="../media/image198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0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12" Type="http://schemas.openxmlformats.org/officeDocument/2006/relationships/image" Target="../media/image181.png"/><Relationship Id="rId17" Type="http://schemas.openxmlformats.org/officeDocument/2006/relationships/image" Target="../media/image185.png"/><Relationship Id="rId25" Type="http://schemas.openxmlformats.org/officeDocument/2006/relationships/image" Target="../media/image193.png"/><Relationship Id="rId33" Type="http://schemas.openxmlformats.org/officeDocument/2006/relationships/image" Target="../media/image200.png"/><Relationship Id="rId38" Type="http://schemas.openxmlformats.org/officeDocument/2006/relationships/image" Target="../media/image2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116.png"/><Relationship Id="rId4" Type="http://schemas.openxmlformats.org/officeDocument/2006/relationships/image" Target="../media/image210.png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11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6.png"/><Relationship Id="rId9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22.png"/><Relationship Id="rId39" Type="http://schemas.openxmlformats.org/officeDocument/2006/relationships/image" Target="../media/image72.png"/><Relationship Id="rId21" Type="http://schemas.openxmlformats.org/officeDocument/2006/relationships/image" Target="../media/image55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0" Type="http://schemas.openxmlformats.org/officeDocument/2006/relationships/image" Target="../media/image54.png"/><Relationship Id="rId41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4.png"/><Relationship Id="rId2" Type="http://schemas.openxmlformats.org/officeDocument/2006/relationships/image" Target="../media/image80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5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7.png"/><Relationship Id="rId18" Type="http://schemas.openxmlformats.org/officeDocument/2006/relationships/image" Target="../media/image106.png"/><Relationship Id="rId3" Type="http://schemas.openxmlformats.org/officeDocument/2006/relationships/image" Target="../media/image22.png"/><Relationship Id="rId21" Type="http://schemas.openxmlformats.org/officeDocument/2006/relationships/image" Target="../media/image109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5.png"/><Relationship Id="rId2" Type="http://schemas.openxmlformats.org/officeDocument/2006/relationships/image" Target="../media/image59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103.png"/><Relationship Id="rId10" Type="http://schemas.openxmlformats.org/officeDocument/2006/relationships/image" Target="../media/image99.png"/><Relationship Id="rId19" Type="http://schemas.openxmlformats.org/officeDocument/2006/relationships/image" Target="../media/image107.png"/><Relationship Id="rId4" Type="http://schemas.openxmlformats.org/officeDocument/2006/relationships/image" Target="../media/image60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61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60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28987</TotalTime>
  <Words>635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202</cp:revision>
  <dcterms:created xsi:type="dcterms:W3CDTF">2023-07-26T17:49:20Z</dcterms:created>
  <dcterms:modified xsi:type="dcterms:W3CDTF">2024-12-24T08:25:15Z</dcterms:modified>
</cp:coreProperties>
</file>